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71e0f71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71e0f71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a71e0f71f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a71e0f71f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6577cd9f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6577cd9f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6577cd9f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a6577cd9f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67d20fa8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67d20fa8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6577cd9f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6577cd9f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6577cd9f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a6577cd9f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67d20fa8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a67d20fa8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a6577cd9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a6577cd9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6577cd9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6577cd9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71e0f71f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71e0f71f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67d20fa8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67d20fa8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70ce379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a70ce379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71e0f71f9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71e0f71f9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64e73ccd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64e73ccd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64e73ccd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64e73ccd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64e73ccd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64e73ccd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64e73ccd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64e73ccd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71e0f71f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a71e0f71f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a5568ff9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a5568ff9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0810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</a:t>
            </a:r>
            <a:r>
              <a:rPr lang="en"/>
              <a:t>Voter Knowledge</a:t>
            </a:r>
            <a:r>
              <a:rPr lang="en"/>
              <a:t> and Party Affiliation of UNC Students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54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Elvis Atitsoabui, Sloan Duvall, Jennings Dean, Matthew Li, Jaci Crute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8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To isolate the variables, we used </a:t>
            </a:r>
            <a:endParaRPr sz="136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Questions that focused on voter knowledge and equivalent voter laws in North Carolina. </a:t>
            </a:r>
            <a:endParaRPr sz="136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Questions that isolated demographics in major and partisanship</a:t>
            </a:r>
            <a:endParaRPr sz="1360"/>
          </a:p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Strengths/Weaknesses:</a:t>
            </a:r>
            <a:endParaRPr sz="1360"/>
          </a:p>
          <a:p>
            <a:pPr indent="-31496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The </a:t>
            </a:r>
            <a:r>
              <a:rPr lang="en" sz="1360"/>
              <a:t>voter knowledge</a:t>
            </a:r>
            <a:r>
              <a:rPr lang="en" sz="1360"/>
              <a:t> questions were very baseline, all involving steps a voter would take and need to you (+)</a:t>
            </a:r>
            <a:endParaRPr sz="1360"/>
          </a:p>
          <a:p>
            <a:pPr indent="-31496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The major question did not allow for ALL majors due to the </a:t>
            </a:r>
            <a:r>
              <a:rPr lang="en" sz="1360"/>
              <a:t>quantity, so we had to regroup and isolate by STEM vs. non STEM</a:t>
            </a:r>
            <a:r>
              <a:rPr lang="en" sz="1360"/>
              <a:t> (-)</a:t>
            </a:r>
            <a:endParaRPr sz="1360"/>
          </a:p>
          <a:p>
            <a:pPr indent="-31496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60"/>
              <a:buChar char="-"/>
            </a:pPr>
            <a:r>
              <a:rPr lang="en" sz="1360"/>
              <a:t>Overall, these allowed us to still get a good understanding on the knowledge major </a:t>
            </a:r>
            <a:r>
              <a:rPr lang="en" sz="1360"/>
              <a:t>classifications</a:t>
            </a:r>
            <a:r>
              <a:rPr lang="en" sz="1360"/>
              <a:t> had on voting.</a:t>
            </a:r>
            <a:endParaRPr sz="13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76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20" name="Google Shape;120;p23"/>
          <p:cNvSpPr txBox="1"/>
          <p:nvPr>
            <p:ph idx="4294967295" type="body"/>
          </p:nvPr>
        </p:nvSpPr>
        <p:spPr>
          <a:xfrm>
            <a:off x="238600" y="1017725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6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60"/>
              <a:t>To Describe our survey sample we had 16 Democrats, 14 Independents and 1 Republican</a:t>
            </a:r>
            <a:endParaRPr sz="146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60"/>
              <a:t>Our race demographic was: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 5 Black/African American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1 Asian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1 American Indian or Alaska Native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22 </a:t>
            </a:r>
            <a:r>
              <a:rPr lang="en" sz="1460"/>
              <a:t>Caucasian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1 </a:t>
            </a:r>
            <a:r>
              <a:rPr lang="en" sz="1460"/>
              <a:t>Caucasian</a:t>
            </a:r>
            <a:r>
              <a:rPr lang="en" sz="1460"/>
              <a:t> and Black/African American</a:t>
            </a:r>
            <a:endParaRPr sz="1460"/>
          </a:p>
          <a:p>
            <a:pPr indent="-32131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60"/>
              <a:buChar char="-"/>
            </a:pPr>
            <a:r>
              <a:rPr lang="en" sz="1460"/>
              <a:t>1 Other(category) </a:t>
            </a:r>
            <a:endParaRPr sz="146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60"/>
              <a:t>Hypothesis 1:  Used Chi Sq test since race was nominal and abortion was ordinal</a:t>
            </a:r>
            <a:endParaRPr sz="146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60"/>
              <a:t>Hypothesis 2: Used ANOVA since field was nominal and Political Knowledge was interval</a:t>
            </a:r>
            <a:endParaRPr sz="146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60"/>
              <a:t>Hypothesis 3: Used Chi Sq test since Party Identification and field are both nominal</a:t>
            </a:r>
            <a:endParaRPr sz="146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16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141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2(political knowledge vs. Field)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5344500" y="1152475"/>
            <a:ext cx="3488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ANOVA(P-value): .0486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Distribution marginally significant.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Cautiously reject null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TukeyHSD(P values for each combination) 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Other-Non stem:    .1530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Stem-Non stem:      .0513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Stem-Other:           .99841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00" y="1052076"/>
            <a:ext cx="5220900" cy="3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 rotWithShape="1">
          <a:blip r:embed="rId3">
            <a:alphaModFix/>
          </a:blip>
          <a:srcRect b="50929" l="0" r="0" t="0"/>
          <a:stretch/>
        </p:blipFill>
        <p:spPr>
          <a:xfrm>
            <a:off x="121225" y="971550"/>
            <a:ext cx="4810125" cy="12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>
            <p:ph type="title"/>
          </p:nvPr>
        </p:nvSpPr>
        <p:spPr>
          <a:xfrm>
            <a:off x="193438" y="79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2(political knowledge)</a:t>
            </a:r>
            <a:endParaRPr/>
          </a:p>
        </p:txBody>
      </p:sp>
      <p:sp>
        <p:nvSpPr>
          <p:cNvPr id="134" name="Google Shape;134;p25"/>
          <p:cNvSpPr txBox="1"/>
          <p:nvPr/>
        </p:nvSpPr>
        <p:spPr>
          <a:xfrm>
            <a:off x="5161775" y="881000"/>
            <a:ext cx="2905200" cy="30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Very interesting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Pol. Know. is </a:t>
            </a:r>
            <a:r>
              <a:rPr lang="en" sz="1800">
                <a:solidFill>
                  <a:schemeClr val="dk2"/>
                </a:solidFill>
              </a:rPr>
              <a:t>normally</a:t>
            </a:r>
            <a:r>
              <a:rPr lang="en" sz="1800">
                <a:solidFill>
                  <a:schemeClr val="dk2"/>
                </a:solidFill>
              </a:rPr>
              <a:t> distributed with mean 3.(not common)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Blue(Pol.Know.)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Green(Normal with mean 3, std 2)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850" y="2267825"/>
            <a:ext cx="3697172" cy="25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193438" y="79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2(political knowledge vs. Field)</a:t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52865" l="0" r="0" t="0"/>
          <a:stretch/>
        </p:blipFill>
        <p:spPr>
          <a:xfrm>
            <a:off x="0" y="1683351"/>
            <a:ext cx="5377675" cy="13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5783000" y="739950"/>
            <a:ext cx="3051300" cy="36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Pol.Know. stats by Field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Positive skew means more values to left of mean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Negative skew means more values to right of mean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Close to indicating that for some </a:t>
            </a:r>
            <a:r>
              <a:rPr lang="en" sz="1800">
                <a:solidFill>
                  <a:schemeClr val="dk2"/>
                </a:solidFill>
              </a:rPr>
              <a:t>reason</a:t>
            </a:r>
            <a:r>
              <a:rPr lang="en" sz="1800">
                <a:solidFill>
                  <a:schemeClr val="dk2"/>
                </a:solidFill>
              </a:rPr>
              <a:t> non stem has more Pol.Know. then stem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3(Pol. ID vs. Field)</a:t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121900" cy="315867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5426700" y="1152475"/>
            <a:ext cx="3405600" cy="33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 sq test (p-value): .7789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Not Statistically significant (association most likely due to chance)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Fail to Reject Null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Cramer’s V value: .215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Moderately</a:t>
            </a:r>
            <a:r>
              <a:rPr lang="en"/>
              <a:t> close to weak association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No support because UNC could be good blend of stem and non stem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3(Pol. ID vs. Field)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 rotWithShape="1">
          <a:blip r:embed="rId3">
            <a:alphaModFix/>
          </a:blip>
          <a:srcRect b="49174" l="19710" r="19921" t="0"/>
          <a:stretch/>
        </p:blipFill>
        <p:spPr>
          <a:xfrm>
            <a:off x="381850" y="1326000"/>
            <a:ext cx="3662799" cy="14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/>
        </p:nvSpPr>
        <p:spPr>
          <a:xfrm>
            <a:off x="4905975" y="1397800"/>
            <a:ext cx="3736500" cy="3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Stem showed up most in field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If field were a R.V. person would be stem with probability .61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Skew toward right(Stem) but not by great amount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3(Pol. ID vs. Field)</a:t>
            </a:r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 b="21954" l="12853" r="20581" t="0"/>
          <a:stretch/>
        </p:blipFill>
        <p:spPr>
          <a:xfrm>
            <a:off x="413050" y="1104025"/>
            <a:ext cx="4114800" cy="236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 txBox="1"/>
          <p:nvPr/>
        </p:nvSpPr>
        <p:spPr>
          <a:xfrm>
            <a:off x="4905975" y="1397800"/>
            <a:ext cx="3736500" cy="3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Stem showed up most in both parties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If field were a R.V. person that is democrat or independent could be stem with probability .54 and .73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Skew toward right(Stem)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 and discussion: Hypothesis 1(Race vs Abortion)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5426700" y="1152475"/>
            <a:ext cx="3405600" cy="23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 sq test (p-value): 1.194e-07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Statistically </a:t>
            </a:r>
            <a:r>
              <a:rPr lang="en"/>
              <a:t>significant (association most likely not due to chance)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Reject Null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Cramer’s V value: .533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Showing that race and abortion have a strong association </a:t>
            </a:r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0125"/>
            <a:ext cx="5152625" cy="3812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/>
        </p:nvSpPr>
        <p:spPr>
          <a:xfrm>
            <a:off x="5426700" y="3560675"/>
            <a:ext cx="32502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-"/>
            </a:pPr>
            <a:r>
              <a:rPr lang="en" sz="1300">
                <a:solidFill>
                  <a:schemeClr val="dk2"/>
                </a:solidFill>
              </a:rPr>
              <a:t>People having common ideologies about this </a:t>
            </a:r>
            <a:r>
              <a:rPr lang="en" sz="1300">
                <a:solidFill>
                  <a:schemeClr val="dk2"/>
                </a:solidFill>
              </a:rPr>
              <a:t>topic could be reason why we reject Null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1(Race vs Abortion)</a:t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4494850" y="1152475"/>
            <a:ext cx="433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Choice 4 was most popular answer choice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Skewed right so more answers of choices 4-5 then in 1-3</a:t>
            </a:r>
            <a:endParaRPr/>
          </a:p>
        </p:txBody>
      </p:sp>
      <p:pic>
        <p:nvPicPr>
          <p:cNvPr id="178" name="Google Shape;178;p31"/>
          <p:cNvPicPr preferRelativeResize="0"/>
          <p:nvPr/>
        </p:nvPicPr>
        <p:blipFill rotWithShape="1">
          <a:blip r:embed="rId3">
            <a:alphaModFix/>
          </a:blip>
          <a:srcRect b="51996" l="20888" r="23660" t="0"/>
          <a:stretch/>
        </p:blipFill>
        <p:spPr>
          <a:xfrm>
            <a:off x="241600" y="1667750"/>
            <a:ext cx="3557450" cy="158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18862" l="2886" r="6353" t="8198"/>
          <a:stretch/>
        </p:blipFill>
        <p:spPr>
          <a:xfrm>
            <a:off x="-50775" y="1961700"/>
            <a:ext cx="2533350" cy="44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13538" l="0" r="0" t="8201"/>
          <a:stretch/>
        </p:blipFill>
        <p:spPr>
          <a:xfrm>
            <a:off x="4222313" y="445036"/>
            <a:ext cx="2761625" cy="467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 b="15424" l="0" r="0" t="7876"/>
          <a:stretch/>
        </p:blipFill>
        <p:spPr>
          <a:xfrm>
            <a:off x="2117175" y="2"/>
            <a:ext cx="2105150" cy="34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9651" y="-1114525"/>
            <a:ext cx="3532200" cy="39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Findings and discussion: Hypothesis 1(Race vs Abortion)</a:t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4494850" y="1152475"/>
            <a:ext cx="433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-Popular choices by demographic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Skewness by demographic</a:t>
            </a:r>
            <a:endParaRPr/>
          </a:p>
        </p:txBody>
      </p:sp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950" y="1165725"/>
            <a:ext cx="3587975" cy="281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91" name="Google Shape;19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STEM</a:t>
            </a:r>
            <a:r>
              <a:rPr lang="en"/>
              <a:t> majors scored slightly higher on political </a:t>
            </a:r>
            <a:r>
              <a:rPr lang="en"/>
              <a:t>knowledge</a:t>
            </a:r>
            <a:r>
              <a:rPr lang="en"/>
              <a:t> than STEM majors most likely because they have more courses </a:t>
            </a:r>
            <a:r>
              <a:rPr lang="en"/>
              <a:t>relevant</a:t>
            </a:r>
            <a:r>
              <a:rPr lang="en"/>
              <a:t> to the topic.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Non STEM</a:t>
            </a:r>
            <a:r>
              <a:rPr lang="en"/>
              <a:t> and STEM majors do not show a significant difference in political party ID between each other.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surprising as previous data from the workforce and college majors indicate that STEM workers tend to be conservative.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Could be due to generational differences, perception of independents, or small sample size.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7000" y="152400"/>
            <a:ext cx="331001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does undergraduate (primary) major relate to party identification and election knowledge?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STEM major students usually </a:t>
            </a:r>
            <a:r>
              <a:rPr lang="en"/>
              <a:t>have less political knowledge and are more conservative leaning than non-STEM majors.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Humanities majors are more likely to learn more about politics, American culture, and societal issues which leads them to support more liberal policies.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STEM majors focus more on math and science preventing them from engaging in deep discussions on politics which leads them to support more conservative policies.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Evidence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4843025" y="1152475"/>
            <a:ext cx="39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College students were asked in an online survey from Olivet Nazarene University about their major and how conservative or liberal their general views are from 1 being liberal and 5 being conservative.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Accounting = 3.69; Biology = 3.47; Business = 3.87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Art = 3.31; Social work = 3.38; Psychology = 3.19 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423575" cy="283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Evidence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Political identification of STEM workers and other professionals within the workforce. 1 being extremely liberal to 6 being extremely conservative.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STEM = 3.042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Non-STEM professionals = 2.456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375" y="1099925"/>
            <a:ext cx="5132950" cy="360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Evidence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surveyed by the Pew Research center, civic knowledge is low among college students compared to older generations.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low average score on political knowledge could result in a higher variability of knowledge between STEM and non-STEM majors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84475"/>
            <a:ext cx="3014099" cy="394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Hypotheses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Students with humanities majors will exhibit more political knowledge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Why?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Humanities majors are more likely to be exposed to politics, American culture, or societal issues</a:t>
            </a:r>
            <a:endParaRPr b="1" sz="16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Classes are centered around discussion, debate, and conversation starting questions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Business majors and most STEM majors will be less informed on voting procedures and more conservative </a:t>
            </a:r>
            <a:r>
              <a:rPr lang="en"/>
              <a:t>leaning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Why? </a:t>
            </a:r>
            <a:r>
              <a:rPr b="1" lang="en" sz="1600"/>
              <a:t> </a:t>
            </a:r>
            <a:endParaRPr b="1"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These majors are less likely to have received formal education on topics surrounding political knowledge and voting procedures</a:t>
            </a:r>
            <a:endParaRPr b="1" sz="16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Classes focus largely on science/math, leaving little room for discussions</a:t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</a:t>
            </a:r>
            <a:r>
              <a:rPr lang="en"/>
              <a:t>es(Significance Test)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1: Race vs. Abortion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N: No statistically significant association between race and abortion.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A: A statistically significant association between race and abortion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Hypothesis 2: Political Knowledge vs Field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N: No statically significant association between STEM and non-STEM fields to political knowledge.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A: A</a:t>
            </a:r>
            <a:r>
              <a:rPr lang="en"/>
              <a:t> statistically significant association between STEM and non-STEM fields to political knowledge.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Hypothesis 3: Political Party vs. Field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N: No statistically significant association between STEM and non-STEM fields to partisan identity.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A: A statistically significant association between STEM and non-STEM fields to partisan identity.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